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72FC-51EA-4E09-955F-DA1A67A2E212}" type="datetimeFigureOut">
              <a:rPr lang="fr-FR" smtClean="0"/>
              <a:pPr/>
              <a:t>03/01/2009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1434-6122-4D9C-BD6B-C7598B358D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72FC-51EA-4E09-955F-DA1A67A2E212}" type="datetimeFigureOut">
              <a:rPr lang="fr-FR" smtClean="0"/>
              <a:pPr/>
              <a:t>03/01/2009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1434-6122-4D9C-BD6B-C7598B358D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72FC-51EA-4E09-955F-DA1A67A2E212}" type="datetimeFigureOut">
              <a:rPr lang="fr-FR" smtClean="0"/>
              <a:pPr/>
              <a:t>03/01/2009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1434-6122-4D9C-BD6B-C7598B358D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72FC-51EA-4E09-955F-DA1A67A2E212}" type="datetimeFigureOut">
              <a:rPr lang="fr-FR" smtClean="0"/>
              <a:pPr/>
              <a:t>03/01/2009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1434-6122-4D9C-BD6B-C7598B358D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72FC-51EA-4E09-955F-DA1A67A2E212}" type="datetimeFigureOut">
              <a:rPr lang="fr-FR" smtClean="0"/>
              <a:pPr/>
              <a:t>03/01/2009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1434-6122-4D9C-BD6B-C7598B358D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72FC-51EA-4E09-955F-DA1A67A2E212}" type="datetimeFigureOut">
              <a:rPr lang="fr-FR" smtClean="0"/>
              <a:pPr/>
              <a:t>03/01/2009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1434-6122-4D9C-BD6B-C7598B358D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72FC-51EA-4E09-955F-DA1A67A2E212}" type="datetimeFigureOut">
              <a:rPr lang="fr-FR" smtClean="0"/>
              <a:pPr/>
              <a:t>03/01/2009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1434-6122-4D9C-BD6B-C7598B358D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72FC-51EA-4E09-955F-DA1A67A2E212}" type="datetimeFigureOut">
              <a:rPr lang="fr-FR" smtClean="0"/>
              <a:pPr/>
              <a:t>03/01/2009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1434-6122-4D9C-BD6B-C7598B358D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72FC-51EA-4E09-955F-DA1A67A2E212}" type="datetimeFigureOut">
              <a:rPr lang="fr-FR" smtClean="0"/>
              <a:pPr/>
              <a:t>03/01/2009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1434-6122-4D9C-BD6B-C7598B358D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72FC-51EA-4E09-955F-DA1A67A2E212}" type="datetimeFigureOut">
              <a:rPr lang="fr-FR" smtClean="0"/>
              <a:pPr/>
              <a:t>03/01/2009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1434-6122-4D9C-BD6B-C7598B358D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472FC-51EA-4E09-955F-DA1A67A2E212}" type="datetimeFigureOut">
              <a:rPr lang="fr-FR" smtClean="0"/>
              <a:pPr/>
              <a:t>03/01/2009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1434-6122-4D9C-BD6B-C7598B358D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472FC-51EA-4E09-955F-DA1A67A2E212}" type="datetimeFigureOut">
              <a:rPr lang="fr-FR" smtClean="0"/>
              <a:pPr/>
              <a:t>03/01/2009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C1434-6122-4D9C-BD6B-C7598B358D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/>
          <p:cNvSpPr/>
          <p:nvPr/>
        </p:nvSpPr>
        <p:spPr>
          <a:xfrm>
            <a:off x="714348" y="2285992"/>
            <a:ext cx="3214710" cy="642942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Rectangle 75"/>
          <p:cNvSpPr/>
          <p:nvPr/>
        </p:nvSpPr>
        <p:spPr>
          <a:xfrm>
            <a:off x="5429256" y="4071942"/>
            <a:ext cx="3071834" cy="22860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0" name="Groupe 49"/>
          <p:cNvGrpSpPr/>
          <p:nvPr/>
        </p:nvGrpSpPr>
        <p:grpSpPr>
          <a:xfrm>
            <a:off x="214282" y="1142984"/>
            <a:ext cx="4214842" cy="4357718"/>
            <a:chOff x="2285984" y="500042"/>
            <a:chExt cx="4214842" cy="4357718"/>
          </a:xfrm>
        </p:grpSpPr>
        <p:grpSp>
          <p:nvGrpSpPr>
            <p:cNvPr id="11" name="Groupe 10"/>
            <p:cNvGrpSpPr/>
            <p:nvPr/>
          </p:nvGrpSpPr>
          <p:grpSpPr>
            <a:xfrm>
              <a:off x="2285984" y="1928802"/>
              <a:ext cx="4214842" cy="2928958"/>
              <a:chOff x="1500166" y="1643050"/>
              <a:chExt cx="4214842" cy="2928958"/>
            </a:xfrm>
          </p:grpSpPr>
          <p:cxnSp>
            <p:nvCxnSpPr>
              <p:cNvPr id="6" name="Connecteur droit 5"/>
              <p:cNvCxnSpPr/>
              <p:nvPr/>
            </p:nvCxnSpPr>
            <p:spPr>
              <a:xfrm>
                <a:off x="3500430" y="1643050"/>
                <a:ext cx="2214578" cy="1588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Connecteur droit 6"/>
              <p:cNvCxnSpPr/>
              <p:nvPr/>
            </p:nvCxnSpPr>
            <p:spPr>
              <a:xfrm>
                <a:off x="1500166" y="4570420"/>
                <a:ext cx="2214578" cy="1588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 rot="5400000">
                <a:off x="1035819" y="2107397"/>
                <a:ext cx="2928958" cy="2000264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 rot="5400000">
                <a:off x="3250397" y="2107397"/>
                <a:ext cx="2928958" cy="2000264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Connecteur droit 12"/>
            <p:cNvCxnSpPr/>
            <p:nvPr/>
          </p:nvCxnSpPr>
          <p:spPr>
            <a:xfrm rot="5400000" flipH="1" flipV="1">
              <a:off x="3642512" y="1357298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/>
          </p:nvCxnSpPr>
          <p:spPr>
            <a:xfrm rot="5400000" flipH="1" flipV="1">
              <a:off x="3644100" y="1356504"/>
              <a:ext cx="1428760" cy="1588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/>
          </p:nvCxnSpPr>
          <p:spPr>
            <a:xfrm rot="5400000" flipH="1" flipV="1">
              <a:off x="5571338" y="1356504"/>
              <a:ext cx="1428760" cy="1588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 rot="5400000" flipH="1" flipV="1">
              <a:off x="1715274" y="4071148"/>
              <a:ext cx="1428760" cy="1588"/>
            </a:xfrm>
            <a:prstGeom prst="line">
              <a:avLst/>
            </a:prstGeom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5400000" flipH="1" flipV="1">
              <a:off x="3642512" y="4071148"/>
              <a:ext cx="1428760" cy="1588"/>
            </a:xfrm>
            <a:prstGeom prst="line">
              <a:avLst/>
            </a:prstGeom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2928926" y="1928802"/>
              <a:ext cx="2928958" cy="1428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 flipV="1">
              <a:off x="2357422" y="3214686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Ellipse 22"/>
            <p:cNvSpPr/>
            <p:nvPr/>
          </p:nvSpPr>
          <p:spPr>
            <a:xfrm>
              <a:off x="4286248" y="3214686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4286248" y="500042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Ellipse 24"/>
            <p:cNvSpPr/>
            <p:nvPr/>
          </p:nvSpPr>
          <p:spPr>
            <a:xfrm>
              <a:off x="6215074" y="500042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7" name="Connecteur droit 26"/>
            <p:cNvCxnSpPr>
              <a:stCxn id="22" idx="5"/>
            </p:cNvCxnSpPr>
            <p:nvPr/>
          </p:nvCxnSpPr>
          <p:spPr>
            <a:xfrm rot="5400000" flipH="1" flipV="1">
              <a:off x="2336498" y="2214554"/>
              <a:ext cx="1163932" cy="878180"/>
            </a:xfrm>
            <a:prstGeom prst="line">
              <a:avLst/>
            </a:prstGeom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/>
            <p:nvPr/>
          </p:nvCxnSpPr>
          <p:spPr>
            <a:xfrm rot="5400000" flipH="1" flipV="1">
              <a:off x="3214678" y="785794"/>
              <a:ext cx="1357322" cy="928694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>
              <a:stCxn id="23" idx="0"/>
            </p:cNvCxnSpPr>
            <p:nvPr/>
          </p:nvCxnSpPr>
          <p:spPr>
            <a:xfrm rot="5400000" flipH="1" flipV="1">
              <a:off x="4179091" y="2250273"/>
              <a:ext cx="1143008" cy="785818"/>
            </a:xfrm>
            <a:prstGeom prst="line">
              <a:avLst/>
            </a:prstGeom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/>
            <p:cNvCxnSpPr/>
            <p:nvPr/>
          </p:nvCxnSpPr>
          <p:spPr>
            <a:xfrm rot="5400000" flipH="1" flipV="1">
              <a:off x="5107785" y="821513"/>
              <a:ext cx="1285884" cy="928694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ZoneTexte 50"/>
          <p:cNvSpPr txBox="1"/>
          <p:nvPr/>
        </p:nvSpPr>
        <p:spPr>
          <a:xfrm>
            <a:off x="5072066" y="1071546"/>
            <a:ext cx="2000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4 Poulies / 100 KG</a:t>
            </a:r>
            <a:endParaRPr lang="fr-FR" sz="1200" dirty="0"/>
          </a:p>
        </p:txBody>
      </p:sp>
      <p:cxnSp>
        <p:nvCxnSpPr>
          <p:cNvPr id="53" name="Connecteur droit avec flèche 52"/>
          <p:cNvCxnSpPr/>
          <p:nvPr/>
        </p:nvCxnSpPr>
        <p:spPr>
          <a:xfrm rot="10800000">
            <a:off x="4357686" y="1214422"/>
            <a:ext cx="7143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 rot="16200000" flipH="1">
            <a:off x="3071802" y="2428868"/>
            <a:ext cx="357190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 rot="16200000" flipH="1">
            <a:off x="1142976" y="2428869"/>
            <a:ext cx="357190" cy="3571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ZoneTexte 58"/>
          <p:cNvSpPr txBox="1"/>
          <p:nvPr/>
        </p:nvSpPr>
        <p:spPr>
          <a:xfrm>
            <a:off x="4429124" y="3286124"/>
            <a:ext cx="1571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4 </a:t>
            </a:r>
            <a:r>
              <a:rPr lang="fr-FR" sz="1200" dirty="0" err="1" smtClean="0"/>
              <a:t>Cables</a:t>
            </a:r>
            <a:r>
              <a:rPr lang="fr-FR" sz="1200" dirty="0" smtClean="0"/>
              <a:t> inox 4 </a:t>
            </a:r>
            <a:r>
              <a:rPr lang="fr-FR" sz="1200" dirty="0" smtClean="0"/>
              <a:t>mm </a:t>
            </a:r>
            <a:endParaRPr lang="fr-FR" sz="1200" dirty="0"/>
          </a:p>
        </p:txBody>
      </p:sp>
      <p:cxnSp>
        <p:nvCxnSpPr>
          <p:cNvPr id="63" name="Connecteur droit avec flèche 62"/>
          <p:cNvCxnSpPr/>
          <p:nvPr/>
        </p:nvCxnSpPr>
        <p:spPr>
          <a:xfrm rot="10800000">
            <a:off x="2571736" y="3429000"/>
            <a:ext cx="185738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ZoneTexte 65"/>
          <p:cNvSpPr txBox="1"/>
          <p:nvPr/>
        </p:nvSpPr>
        <p:spPr>
          <a:xfrm>
            <a:off x="1000100" y="4357694"/>
            <a:ext cx="2000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Planche bois environ 50 KG</a:t>
            </a:r>
            <a:endParaRPr lang="fr-FR" sz="1200" dirty="0"/>
          </a:p>
        </p:txBody>
      </p:sp>
      <p:cxnSp>
        <p:nvCxnSpPr>
          <p:cNvPr id="68" name="Connecteur droit avec flèche 67"/>
          <p:cNvCxnSpPr>
            <a:stCxn id="69" idx="1"/>
            <a:endCxn id="21" idx="3"/>
          </p:cNvCxnSpPr>
          <p:nvPr/>
        </p:nvCxnSpPr>
        <p:spPr>
          <a:xfrm rot="10800000" flipV="1">
            <a:off x="3786182" y="2638806"/>
            <a:ext cx="1928826" cy="4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ZoneTexte 68"/>
          <p:cNvSpPr txBox="1"/>
          <p:nvPr/>
        </p:nvSpPr>
        <p:spPr>
          <a:xfrm>
            <a:off x="5715008" y="2500306"/>
            <a:ext cx="2571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</a:rPr>
              <a:t>MOTEUR ELECTRIQUE + AXE  ACIER</a:t>
            </a:r>
            <a:endParaRPr lang="fr-FR" sz="1200" b="1" dirty="0">
              <a:solidFill>
                <a:srgbClr val="FF0000"/>
              </a:solidFill>
            </a:endParaRPr>
          </a:p>
        </p:txBody>
      </p:sp>
      <p:sp>
        <p:nvSpPr>
          <p:cNvPr id="70" name="Ellipse 69"/>
          <p:cNvSpPr/>
          <p:nvPr/>
        </p:nvSpPr>
        <p:spPr>
          <a:xfrm>
            <a:off x="6215074" y="4500570"/>
            <a:ext cx="1357322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2" name="Connecteur droit 71"/>
          <p:cNvCxnSpPr>
            <a:stCxn id="70" idx="0"/>
          </p:cNvCxnSpPr>
          <p:nvPr/>
        </p:nvCxnSpPr>
        <p:spPr>
          <a:xfrm rot="16200000" flipV="1">
            <a:off x="6340091" y="3946925"/>
            <a:ext cx="1588" cy="1107289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 rot="16200000" flipV="1">
            <a:off x="7589461" y="5374891"/>
            <a:ext cx="1588" cy="110728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Ellipse 73"/>
          <p:cNvSpPr/>
          <p:nvPr/>
        </p:nvSpPr>
        <p:spPr>
          <a:xfrm>
            <a:off x="6715140" y="5000636"/>
            <a:ext cx="357190" cy="35719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Flèche courbée vers la gauche 74"/>
          <p:cNvSpPr/>
          <p:nvPr/>
        </p:nvSpPr>
        <p:spPr>
          <a:xfrm>
            <a:off x="7000892" y="4786322"/>
            <a:ext cx="428628" cy="928694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6072198" y="6429396"/>
            <a:ext cx="2000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COUPE TRANSVERSALE</a:t>
            </a:r>
            <a:endParaRPr lang="fr-FR" sz="1200" dirty="0"/>
          </a:p>
        </p:txBody>
      </p:sp>
      <p:sp>
        <p:nvSpPr>
          <p:cNvPr id="79" name="ZoneTexte 78"/>
          <p:cNvSpPr txBox="1"/>
          <p:nvPr/>
        </p:nvSpPr>
        <p:spPr>
          <a:xfrm>
            <a:off x="285720" y="0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QUEL TYPE DE</a:t>
            </a:r>
            <a:r>
              <a:rPr lang="fr-FR" sz="2400" b="1" dirty="0" smtClean="0"/>
              <a:t> </a:t>
            </a:r>
            <a:r>
              <a:rPr lang="fr-FR" sz="2400" b="1" dirty="0" smtClean="0"/>
              <a:t>MOTEUR ELECTRIQUE </a:t>
            </a:r>
            <a:r>
              <a:rPr lang="fr-FR" sz="2400" b="1" dirty="0" smtClean="0"/>
              <a:t> ?</a:t>
            </a:r>
          </a:p>
          <a:p>
            <a:pPr algn="ctr"/>
            <a:r>
              <a:rPr lang="fr-FR" sz="2400" b="1" dirty="0" smtClean="0"/>
              <a:t>=&gt; Pour tirer une charge globale de 50 KG par rotation</a:t>
            </a:r>
            <a:endParaRPr lang="fr-FR" sz="2400" b="1" dirty="0"/>
          </a:p>
        </p:txBody>
      </p:sp>
      <p:cxnSp>
        <p:nvCxnSpPr>
          <p:cNvPr id="42" name="Connecteur droit avec flèche 41"/>
          <p:cNvCxnSpPr/>
          <p:nvPr/>
        </p:nvCxnSpPr>
        <p:spPr>
          <a:xfrm>
            <a:off x="214282" y="5643578"/>
            <a:ext cx="2214578" cy="1588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 rot="5400000">
            <a:off x="2071670" y="3143248"/>
            <a:ext cx="2928958" cy="1928826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6"/>
          <p:cNvSpPr txBox="1"/>
          <p:nvPr/>
        </p:nvSpPr>
        <p:spPr>
          <a:xfrm>
            <a:off x="928662" y="5715016"/>
            <a:ext cx="85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125</a:t>
            </a:r>
            <a:r>
              <a:rPr lang="fr-FR" sz="1200" dirty="0" smtClean="0"/>
              <a:t> cm </a:t>
            </a:r>
            <a:endParaRPr lang="fr-FR" sz="1200" dirty="0"/>
          </a:p>
        </p:txBody>
      </p:sp>
      <p:sp>
        <p:nvSpPr>
          <p:cNvPr id="48" name="ZoneTexte 47"/>
          <p:cNvSpPr txBox="1"/>
          <p:nvPr/>
        </p:nvSpPr>
        <p:spPr>
          <a:xfrm rot="18189619">
            <a:off x="3350761" y="4010833"/>
            <a:ext cx="85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250</a:t>
            </a:r>
            <a:r>
              <a:rPr lang="fr-FR" sz="1200" dirty="0" smtClean="0"/>
              <a:t> cm </a:t>
            </a:r>
            <a:endParaRPr lang="fr-FR" sz="1200" dirty="0"/>
          </a:p>
        </p:txBody>
      </p:sp>
      <p:sp>
        <p:nvSpPr>
          <p:cNvPr id="49" name="ZoneTexte 48"/>
          <p:cNvSpPr txBox="1"/>
          <p:nvPr/>
        </p:nvSpPr>
        <p:spPr>
          <a:xfrm>
            <a:off x="214282" y="6357958"/>
            <a:ext cx="4286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Chaque </a:t>
            </a:r>
            <a:r>
              <a:rPr lang="fr-FR" sz="1200" dirty="0" err="1" smtClean="0"/>
              <a:t>cable</a:t>
            </a:r>
            <a:r>
              <a:rPr lang="fr-FR" sz="1200" dirty="0" smtClean="0"/>
              <a:t> mesure 260 CM:</a:t>
            </a:r>
          </a:p>
          <a:p>
            <a:r>
              <a:rPr lang="fr-FR" sz="1200" dirty="0" smtClean="0"/>
              <a:t>Doit pouvoir monter/descendre de 130 cm</a:t>
            </a:r>
            <a:endParaRPr lang="fr-FR" sz="1200" dirty="0"/>
          </a:p>
        </p:txBody>
      </p:sp>
      <p:cxnSp>
        <p:nvCxnSpPr>
          <p:cNvPr id="57" name="Connecteur droit avec flèche 56"/>
          <p:cNvCxnSpPr/>
          <p:nvPr/>
        </p:nvCxnSpPr>
        <p:spPr>
          <a:xfrm rot="5400000">
            <a:off x="6288100" y="3427412"/>
            <a:ext cx="11414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/>
          <p:nvPr/>
        </p:nvCxnSpPr>
        <p:spPr>
          <a:xfrm>
            <a:off x="4643438" y="3571876"/>
            <a:ext cx="1500198" cy="9286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55</Words>
  <Application>Microsoft Office PowerPoint</Application>
  <PresentationFormat>Affichage à l'écran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Frederic</dc:creator>
  <cp:lastModifiedBy>Frederic</cp:lastModifiedBy>
  <cp:revision>9</cp:revision>
  <dcterms:created xsi:type="dcterms:W3CDTF">2009-01-01T14:54:09Z</dcterms:created>
  <dcterms:modified xsi:type="dcterms:W3CDTF">2009-01-03T15:01:42Z</dcterms:modified>
</cp:coreProperties>
</file>